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2018/4/12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 smtClean="0"/>
              <a:t> Family Name</a:t>
            </a:r>
          </a:p>
          <a:p>
            <a:r>
              <a:rPr lang="en-US" altLang="ja-JP" sz="2400" dirty="0" smtClean="0"/>
              <a:t>PhD Candidate</a:t>
            </a:r>
          </a:p>
          <a:p>
            <a:r>
              <a:rPr kumimoji="1" lang="en-US" altLang="ja-JP" sz="2400" dirty="0" smtClean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677453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About your research topic, your lab…etc.</a:t>
            </a:r>
            <a:endParaRPr lang="en-US" altLang="ja-JP" sz="2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0906" y="4441870"/>
            <a:ext cx="352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About </a:t>
            </a:r>
            <a:r>
              <a:rPr lang="en-US" altLang="ja-JP" sz="2400" dirty="0" smtClean="0"/>
              <a:t>your</a:t>
            </a:r>
            <a:r>
              <a:rPr lang="en-US" altLang="ja-JP" sz="2400" dirty="0"/>
              <a:t> </a:t>
            </a:r>
            <a:r>
              <a:rPr lang="en-US" altLang="ja-JP" sz="2400" dirty="0"/>
              <a:t>h</a:t>
            </a:r>
            <a:r>
              <a:rPr lang="en-US" altLang="ja-JP" sz="2400" dirty="0" smtClean="0"/>
              <a:t>ometown</a:t>
            </a:r>
            <a:r>
              <a:rPr lang="en-US" altLang="ja-JP" sz="2400" dirty="0" smtClean="0"/>
              <a:t>, hobbies, </a:t>
            </a:r>
            <a:r>
              <a:rPr lang="en-US" altLang="ja-JP" sz="2400" dirty="0" smtClean="0"/>
              <a:t>interests…etc</a:t>
            </a:r>
            <a:r>
              <a:rPr lang="en-US" altLang="ja-JP" sz="2400" dirty="0" smtClean="0"/>
              <a:t>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28146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 </a:t>
            </a:r>
            <a:br>
              <a:rPr kumimoji="1" lang="en-US" altLang="ja-JP" sz="1600" dirty="0" smtClean="0">
                <a:solidFill>
                  <a:srgbClr val="FF0000"/>
                </a:solidFill>
              </a:rPr>
            </a:br>
            <a:r>
              <a:rPr kumimoji="1" lang="en-US" altLang="ja-JP" sz="1600" dirty="0" smtClean="0">
                <a:solidFill>
                  <a:srgbClr val="FF0000"/>
                </a:solidFill>
              </a:rPr>
              <a:t>Please save this as a 1-page PDF and send to the office.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17" y="44418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566770" y="4524459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897" y="5391150"/>
            <a:ext cx="1509396" cy="1044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r="5793" b="5493"/>
          <a:stretch/>
        </p:blipFill>
        <p:spPr>
          <a:xfrm>
            <a:off x="4187638" y="5427150"/>
            <a:ext cx="102866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s_nagumo</cp:lastModifiedBy>
  <cp:revision>9</cp:revision>
  <dcterms:created xsi:type="dcterms:W3CDTF">2015-06-03T08:00:13Z</dcterms:created>
  <dcterms:modified xsi:type="dcterms:W3CDTF">2018-04-12T07:38:44Z</dcterms:modified>
</cp:coreProperties>
</file>